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7" r:id="rId4"/>
    <p:sldId id="264" r:id="rId5"/>
    <p:sldId id="263" r:id="rId6"/>
    <p:sldId id="265" r:id="rId7"/>
    <p:sldId id="258" r:id="rId8"/>
    <p:sldId id="261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45B5D-3270-4608-8175-4CDFC9935184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30E52-8E0F-419F-BB5F-3401A9BB2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24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30E52-8E0F-419F-BB5F-3401A9BB201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87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7010D1-C276-4AC3-AF33-D49A1C90A8DE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9539C1-D6A3-464F-919B-C48BBC1EFB5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0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10D1-C276-4AC3-AF33-D49A1C90A8DE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39C1-D6A3-464F-919B-C48BBC1E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0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10D1-C276-4AC3-AF33-D49A1C90A8DE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39C1-D6A3-464F-919B-C48BBC1E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93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10D1-C276-4AC3-AF33-D49A1C90A8DE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39C1-D6A3-464F-919B-C48BBC1E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41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10D1-C276-4AC3-AF33-D49A1C90A8DE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39C1-D6A3-464F-919B-C48BBC1EFB59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10D1-C276-4AC3-AF33-D49A1C90A8DE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39C1-D6A3-464F-919B-C48BBC1E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53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10D1-C276-4AC3-AF33-D49A1C90A8DE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39C1-D6A3-464F-919B-C48BBC1E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7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10D1-C276-4AC3-AF33-D49A1C90A8DE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39C1-D6A3-464F-919B-C48BBC1E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87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10D1-C276-4AC3-AF33-D49A1C90A8DE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39C1-D6A3-464F-919B-C48BBC1E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81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10D1-C276-4AC3-AF33-D49A1C90A8DE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39C1-D6A3-464F-919B-C48BBC1E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63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10D1-C276-4AC3-AF33-D49A1C90A8DE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39C1-D6A3-464F-919B-C48BBC1E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6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37010D1-C276-4AC3-AF33-D49A1C90A8DE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09539C1-D6A3-464F-919B-C48BBC1E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15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1ACDA-0599-429F-B2BA-35DE3685D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Skautská  Alej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3DEA06-026E-48B5-B3ED-A0494DC5CC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Projekt na výsadku zeleně podél polní komunikace. </a:t>
            </a:r>
          </a:p>
        </p:txBody>
      </p:sp>
    </p:spTree>
    <p:extLst>
      <p:ext uri="{BB962C8B-B14F-4D97-AF65-F5344CB8AC3E}">
        <p14:creationId xmlns:p14="http://schemas.microsoft.com/office/powerpoint/2010/main" val="327942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C6425-1F61-4EA9-B8EB-ECC5BE2D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609600"/>
            <a:ext cx="9144000" cy="517864"/>
          </a:xfrm>
        </p:spPr>
        <p:txBody>
          <a:bodyPr>
            <a:noAutofit/>
          </a:bodyPr>
          <a:lstStyle/>
          <a:p>
            <a:r>
              <a:rPr lang="cs-CZ" sz="3200" dirty="0"/>
              <a:t>Autoři projektu: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D0DAC6-8BD4-4D35-9159-4493C9E08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1242874"/>
            <a:ext cx="10474333" cy="4853126"/>
          </a:xfrm>
        </p:spPr>
        <p:txBody>
          <a:bodyPr/>
          <a:lstStyle/>
          <a:p>
            <a:r>
              <a:rPr lang="cs-CZ" dirty="0"/>
              <a:t>Veronika Richterová – urbanismus</a:t>
            </a:r>
          </a:p>
          <a:p>
            <a:r>
              <a:rPr lang="cs-CZ" dirty="0"/>
              <a:t>Kateřina </a:t>
            </a:r>
            <a:r>
              <a:rPr lang="cs-CZ" dirty="0" err="1"/>
              <a:t>Jurníková</a:t>
            </a:r>
            <a:r>
              <a:rPr lang="cs-CZ" dirty="0"/>
              <a:t> – ekologie </a:t>
            </a:r>
          </a:p>
          <a:p>
            <a:r>
              <a:rPr lang="cs-CZ" dirty="0"/>
              <a:t>Lenka Richterová - praxe </a:t>
            </a:r>
          </a:p>
        </p:txBody>
      </p:sp>
    </p:spTree>
    <p:extLst>
      <p:ext uri="{BB962C8B-B14F-4D97-AF65-F5344CB8AC3E}">
        <p14:creationId xmlns:p14="http://schemas.microsoft.com/office/powerpoint/2010/main" val="131089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9A64DB-7699-4A7D-9D9F-7CCCEA62F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3" y="587829"/>
            <a:ext cx="10634633" cy="3941896"/>
          </a:xfrm>
        </p:spPr>
        <p:txBody>
          <a:bodyPr/>
          <a:lstStyle/>
          <a:p>
            <a:r>
              <a:rPr lang="cs-CZ" dirty="0"/>
              <a:t>Jako skautský oddíl Rebelové Paseka, bychom Vám rádi představili náš projekt na vybudování aleje podél polní komunikace, kterou vlastní obec Paseka. </a:t>
            </a:r>
          </a:p>
          <a:p>
            <a:r>
              <a:rPr lang="cs-CZ" dirty="0"/>
              <a:t>Tato jednořadá liniová výsadba by měla postupně propojit zelení rybník a fotbalové hřiště.</a:t>
            </a:r>
          </a:p>
          <a:p>
            <a:r>
              <a:rPr lang="cs-CZ" dirty="0"/>
              <a:t>Máme zájem o vytvoření druhově pestrého krajinného prvku. Stromky a keře budeme pořizovat z vlastních výpěstků, lesních porostů či darů. </a:t>
            </a:r>
          </a:p>
          <a:p>
            <a:pPr marL="4572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ráva, obloha, exteriér, pole&#10;&#10;Popis byl vytvořen automaticky">
            <a:extLst>
              <a:ext uri="{FF2B5EF4-FFF2-40B4-BE49-F238E27FC236}">
                <a16:creationId xmlns:a16="http://schemas.microsoft.com/office/drawing/2014/main" id="{C45E6409-5755-48CF-94B1-80364D69D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0" b="36599"/>
          <a:stretch/>
        </p:blipFill>
        <p:spPr>
          <a:xfrm>
            <a:off x="220686" y="3110579"/>
            <a:ext cx="11750628" cy="35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2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E077F01B-EA45-4536-AB21-B096DE029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2" y="993123"/>
            <a:ext cx="11337736" cy="553305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BA243EC-E073-4963-A79A-211F66E0AE49}"/>
              </a:ext>
            </a:extLst>
          </p:cNvPr>
          <p:cNvSpPr txBox="1"/>
          <p:nvPr/>
        </p:nvSpPr>
        <p:spPr>
          <a:xfrm>
            <a:off x="427132" y="623791"/>
            <a:ext cx="41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Mapa lokality </a:t>
            </a:r>
          </a:p>
        </p:txBody>
      </p:sp>
    </p:spTree>
    <p:extLst>
      <p:ext uri="{BB962C8B-B14F-4D97-AF65-F5344CB8AC3E}">
        <p14:creationId xmlns:p14="http://schemas.microsoft.com/office/powerpoint/2010/main" val="323743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6EFF8A0E-B556-4EBF-9EDC-637A38A20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717677"/>
            <a:ext cx="11724640" cy="54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4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180CCE5-3701-49F4-849B-E7117B637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243840"/>
            <a:ext cx="9175241" cy="637793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93CFB0-E753-43F7-B2AA-FBC85DC9F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6381" y="439783"/>
            <a:ext cx="2534073" cy="5748759"/>
          </a:xfrm>
        </p:spPr>
        <p:txBody>
          <a:bodyPr>
            <a:normAutofit/>
          </a:bodyPr>
          <a:lstStyle/>
          <a:p>
            <a:r>
              <a:rPr lang="cs-CZ" sz="1600" dirty="0"/>
              <a:t>Katastrální mapa parcely 3352 –ostatní komunikace </a:t>
            </a:r>
          </a:p>
          <a:p>
            <a:r>
              <a:rPr lang="cs-CZ" sz="1600" dirty="0"/>
              <a:t>Vlastnické právo Obec Paseka </a:t>
            </a:r>
          </a:p>
          <a:p>
            <a:r>
              <a:rPr lang="cs-CZ" sz="1600" dirty="0"/>
              <a:t>Výměra 7102 m2</a:t>
            </a:r>
          </a:p>
          <a:p>
            <a:r>
              <a:rPr lang="cs-CZ" sz="1600" dirty="0"/>
              <a:t>Druh pozemku ostatní plocha </a:t>
            </a:r>
          </a:p>
          <a:p>
            <a:r>
              <a:rPr lang="cs-CZ" sz="1600" dirty="0"/>
              <a:t>Z měření katastrální mapy vyplývá, že tato parcela by měla být široká 7-8m. Pro účely komunikace je využívána plocha podstatně užší, viz současné situace.</a:t>
            </a:r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9669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bloha, exteriér, tráva, pole&#10;&#10;Popis byl vytvořen automaticky">
            <a:extLst>
              <a:ext uri="{FF2B5EF4-FFF2-40B4-BE49-F238E27FC236}">
                <a16:creationId xmlns:a16="http://schemas.microsoft.com/office/drawing/2014/main" id="{FA5F99E6-6861-446B-A98E-1BA0678A2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0" y="1452447"/>
            <a:ext cx="7846802" cy="4422000"/>
          </a:xfrm>
        </p:spPr>
      </p:pic>
      <p:pic>
        <p:nvPicPr>
          <p:cNvPr id="7" name="Obrázek 6" descr="Obsah obrázku tráva, obloha, exteriér, pole&#10;&#10;Popis byl vytvořen automaticky">
            <a:extLst>
              <a:ext uri="{FF2B5EF4-FFF2-40B4-BE49-F238E27FC236}">
                <a16:creationId xmlns:a16="http://schemas.microsoft.com/office/drawing/2014/main" id="{AB2F2D61-15C9-485E-85EE-16673FE19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70" y="1452447"/>
            <a:ext cx="5896000" cy="4422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166ACBC-3A54-4D11-ABC3-31FBBC5615CB}"/>
              </a:ext>
            </a:extLst>
          </p:cNvPr>
          <p:cNvSpPr txBox="1"/>
          <p:nvPr/>
        </p:nvSpPr>
        <p:spPr>
          <a:xfrm>
            <a:off x="236220" y="532578"/>
            <a:ext cx="859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Skutečná šířka této komunikace je 3,5-4 m.</a:t>
            </a:r>
          </a:p>
          <a:p>
            <a:r>
              <a:rPr lang="cs-CZ" dirty="0"/>
              <a:t>Rádi bychom tedy komunikaci rozšířili o zelený pás. </a:t>
            </a:r>
          </a:p>
        </p:txBody>
      </p:sp>
    </p:spTree>
    <p:extLst>
      <p:ext uri="{BB962C8B-B14F-4D97-AF65-F5344CB8AC3E}">
        <p14:creationId xmlns:p14="http://schemas.microsoft.com/office/powerpoint/2010/main" val="388117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 descr="Obsah obrázku osoba, exteriér, strom, tráva&#10;&#10;Popis byl vytvořen automaticky">
            <a:extLst>
              <a:ext uri="{FF2B5EF4-FFF2-40B4-BE49-F238E27FC236}">
                <a16:creationId xmlns:a16="http://schemas.microsoft.com/office/drawing/2014/main" id="{E0A90B5A-E9FB-4607-A6C8-6E9E16B65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0" y="2514052"/>
            <a:ext cx="5179343" cy="3884507"/>
          </a:xfrm>
        </p:spPr>
      </p:pic>
      <p:pic>
        <p:nvPicPr>
          <p:cNvPr id="15" name="Obrázek 14" descr="Obsah obrázku strom, exteriér, země, tráva&#10;&#10;Popis byl vytvořen automaticky">
            <a:extLst>
              <a:ext uri="{FF2B5EF4-FFF2-40B4-BE49-F238E27FC236}">
                <a16:creationId xmlns:a16="http://schemas.microsoft.com/office/drawing/2014/main" id="{9F225FD8-FC70-4C76-858C-4DD368B17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03" y="2464259"/>
            <a:ext cx="5909927" cy="393896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33477872-4DD0-492C-A5FD-AE82A19B4F00}"/>
              </a:ext>
            </a:extLst>
          </p:cNvPr>
          <p:cNvSpPr txBox="1"/>
          <p:nvPr/>
        </p:nvSpPr>
        <p:spPr>
          <a:xfrm>
            <a:off x="384136" y="2086538"/>
            <a:ext cx="41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Ochrana námi zasazených stromků 2013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62738F1-F654-410D-8014-072B26BF1E35}"/>
              </a:ext>
            </a:extLst>
          </p:cNvPr>
          <p:cNvSpPr txBox="1"/>
          <p:nvPr/>
        </p:nvSpPr>
        <p:spPr>
          <a:xfrm>
            <a:off x="5847603" y="2097628"/>
            <a:ext cx="4873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Osazování skládky (naproti Arboretu)2016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06AC7D1-F211-4EFC-A091-DB29CF357E64}"/>
              </a:ext>
            </a:extLst>
          </p:cNvPr>
          <p:cNvSpPr txBox="1"/>
          <p:nvPr/>
        </p:nvSpPr>
        <p:spPr>
          <a:xfrm>
            <a:off x="434470" y="585598"/>
            <a:ext cx="8596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 výsadbou a následnou péčí o lesní porosty máme dlouholeté zkušenosti. </a:t>
            </a:r>
          </a:p>
          <a:p>
            <a:r>
              <a:rPr lang="cs-CZ" dirty="0"/>
              <a:t>Pravidelně zapojujeme do práce členy oddílu a další dobrovolníky. </a:t>
            </a:r>
          </a:p>
          <a:p>
            <a:endParaRPr lang="cs-CZ" dirty="0"/>
          </a:p>
          <a:p>
            <a:r>
              <a:rPr lang="cs-CZ" dirty="0"/>
              <a:t>Předpokládáme rozdělení projektu na menší postupné etapy.</a:t>
            </a:r>
          </a:p>
        </p:txBody>
      </p:sp>
    </p:spTree>
    <p:extLst>
      <p:ext uri="{BB962C8B-B14F-4D97-AF65-F5344CB8AC3E}">
        <p14:creationId xmlns:p14="http://schemas.microsoft.com/office/powerpoint/2010/main" val="83109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07344-E935-4066-A5D7-DEB57FE0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75" y="560772"/>
            <a:ext cx="9875520" cy="651029"/>
          </a:xfrm>
        </p:spPr>
        <p:txBody>
          <a:bodyPr>
            <a:normAutofit fontScale="90000"/>
          </a:bodyPr>
          <a:lstStyle/>
          <a:p>
            <a:r>
              <a:rPr lang="cs-CZ" dirty="0"/>
              <a:t>Přínosy projektu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6D2D-1BD7-482E-8EA8-9D4D20EB5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75" y="1455938"/>
            <a:ext cx="9872871" cy="4515775"/>
          </a:xfrm>
        </p:spPr>
        <p:txBody>
          <a:bodyPr>
            <a:normAutofit/>
          </a:bodyPr>
          <a:lstStyle/>
          <a:p>
            <a:r>
              <a:rPr lang="cs-CZ" dirty="0"/>
              <a:t>ochranné - </a:t>
            </a:r>
            <a:r>
              <a:rPr lang="cs-CZ" dirty="0" err="1"/>
              <a:t>půdoochranné</a:t>
            </a:r>
            <a:r>
              <a:rPr lang="cs-CZ" dirty="0"/>
              <a:t>, </a:t>
            </a:r>
            <a:r>
              <a:rPr lang="cs-CZ" dirty="0" err="1"/>
              <a:t>vodoochranné</a:t>
            </a:r>
            <a:r>
              <a:rPr lang="cs-CZ" dirty="0"/>
              <a:t> </a:t>
            </a:r>
          </a:p>
          <a:p>
            <a:r>
              <a:rPr lang="cs-CZ" dirty="0"/>
              <a:t>mikroklimatické – zadržování vody v krajině </a:t>
            </a:r>
          </a:p>
          <a:p>
            <a:r>
              <a:rPr lang="cs-CZ" dirty="0"/>
              <a:t>biologické/ekologické - poskytnutí úkrytu a potravy pro faunu, vytvoření biologických koridorů, zajištění genofondu původních dřevin, </a:t>
            </a:r>
          </a:p>
          <a:p>
            <a:r>
              <a:rPr lang="cs-CZ" dirty="0"/>
              <a:t>rekreační – prostředí příznivě působící na člověka klidem, mikroklimatem, vzhledem apod. </a:t>
            </a:r>
          </a:p>
          <a:p>
            <a:r>
              <a:rPr lang="cs-CZ" dirty="0"/>
              <a:t>krajinotvorné (estetické) - zeleň jako prvek kompozice krajinného obrazu </a:t>
            </a:r>
          </a:p>
          <a:p>
            <a:r>
              <a:rPr lang="cs-CZ" dirty="0"/>
              <a:t>organizační a orientační - označení hranic a významných bodů v krajině </a:t>
            </a:r>
          </a:p>
          <a:p>
            <a:r>
              <a:rPr lang="cs-CZ" dirty="0"/>
              <a:t>prostředek stmelující komunitu – společné výsadby </a:t>
            </a:r>
          </a:p>
        </p:txBody>
      </p:sp>
    </p:spTree>
    <p:extLst>
      <p:ext uri="{BB962C8B-B14F-4D97-AF65-F5344CB8AC3E}">
        <p14:creationId xmlns:p14="http://schemas.microsoft.com/office/powerpoint/2010/main" val="335260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8433F-1749-4A83-A4BB-6D465962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54" y="396536"/>
            <a:ext cx="9875520" cy="569651"/>
          </a:xfrm>
        </p:spPr>
        <p:txBody>
          <a:bodyPr>
            <a:normAutofit fontScale="90000"/>
          </a:bodyPr>
          <a:lstStyle/>
          <a:p>
            <a:r>
              <a:rPr lang="cs-CZ" dirty="0"/>
              <a:t>Co pro to potřebujeme: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5773D6-6C52-4EEF-B121-5E5B49D1A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03" y="1031631"/>
            <a:ext cx="11386359" cy="4860182"/>
          </a:xfrm>
        </p:spPr>
        <p:txBody>
          <a:bodyPr/>
          <a:lstStyle/>
          <a:p>
            <a:r>
              <a:rPr lang="cs-CZ" dirty="0"/>
              <a:t>Povolení pro jednání se zemědělci </a:t>
            </a:r>
          </a:p>
          <a:p>
            <a:r>
              <a:rPr lang="cs-CZ" dirty="0"/>
              <a:t>Povolení pro výsadbu </a:t>
            </a:r>
          </a:p>
          <a:p>
            <a:r>
              <a:rPr lang="cs-CZ" dirty="0"/>
              <a:t>V případě neochoty zemědělců, ustoupit ze zabrané půdy, budeme potřebovat ohlášení nesouhlasu a požádání o přesnější geometrické a polohové určení na ČÚZK.</a:t>
            </a:r>
          </a:p>
        </p:txBody>
      </p:sp>
      <p:pic>
        <p:nvPicPr>
          <p:cNvPr id="5" name="Obrázek 4" descr="Obsah obrázku obloha, tráva, exteriér, pole&#10;&#10;Popis byl vytvořen automaticky">
            <a:extLst>
              <a:ext uri="{FF2B5EF4-FFF2-40B4-BE49-F238E27FC236}">
                <a16:creationId xmlns:a16="http://schemas.microsoft.com/office/drawing/2014/main" id="{FF436084-94EF-4F4D-894E-E0BCB90B5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t="16118" r="3641" b="5648"/>
          <a:stretch/>
        </p:blipFill>
        <p:spPr>
          <a:xfrm>
            <a:off x="230819" y="2862530"/>
            <a:ext cx="11723285" cy="37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97491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393</TotalTime>
  <Words>308</Words>
  <Application>Microsoft Office PowerPoint</Application>
  <PresentationFormat>Širokoúhlá obrazovka</PresentationFormat>
  <Paragraphs>37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Calibri</vt:lpstr>
      <vt:lpstr>Corbel</vt:lpstr>
      <vt:lpstr>Základ</vt:lpstr>
      <vt:lpstr>Skautská  Alej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Přínosy projektu </vt:lpstr>
      <vt:lpstr>Co pro to potřebujeme: </vt:lpstr>
      <vt:lpstr>Autoři projektu: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Richterová Veronika</dc:creator>
  <cp:lastModifiedBy>Richterová Veronika</cp:lastModifiedBy>
  <cp:revision>19</cp:revision>
  <dcterms:created xsi:type="dcterms:W3CDTF">2021-03-01T09:32:18Z</dcterms:created>
  <dcterms:modified xsi:type="dcterms:W3CDTF">2021-03-17T12:55:41Z</dcterms:modified>
</cp:coreProperties>
</file>